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8" d="100"/>
          <a:sy n="78" d="100"/>
        </p:scale>
        <p:origin x="854" y="6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viewProps" Target="view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presProps" Target="presProps.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commentAuthors" Target="commentAuthor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tableStyles" Target="tableStyle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12/27/2022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12/27/2022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45260</TotalTime>
  <Words>68121</Words>
  <Application>Microsoft Office PowerPoint</Application>
  <PresentationFormat>Widescreen</PresentationFormat>
  <Paragraphs>8545</Paragraphs>
  <Slides>677</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677</vt:i4>
      </vt:variant>
    </vt:vector>
  </HeadingPairs>
  <TitlesOfParts>
    <vt:vector size="72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10488</cp:revision>
  <dcterms:created xsi:type="dcterms:W3CDTF">2015-10-09T06:09:34Z</dcterms:created>
  <dcterms:modified xsi:type="dcterms:W3CDTF">2022-12-27T05:17:21Z</dcterms:modified>
</cp:coreProperties>
</file>